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70" r:id="rId9"/>
    <p:sldId id="261" r:id="rId10"/>
    <p:sldId id="262" r:id="rId11"/>
    <p:sldId id="273" r:id="rId12"/>
    <p:sldId id="272" r:id="rId13"/>
    <p:sldId id="264" r:id="rId14"/>
    <p:sldId id="265" r:id="rId15"/>
    <p:sldId id="266" r:id="rId16"/>
    <p:sldId id="267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73" autoAdjust="0"/>
  </p:normalViewPr>
  <p:slideViewPr>
    <p:cSldViewPr>
      <p:cViewPr varScale="1">
        <p:scale>
          <a:sx n="65" d="100"/>
          <a:sy n="65" d="100"/>
        </p:scale>
        <p:origin x="-10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FADD9C9-D30D-41CE-B648-920F97777A79}" type="datetimeFigureOut">
              <a:rPr lang="en-GB" smtClean="0"/>
              <a:pPr/>
              <a:t>18/03/2011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E8E8B8C-6668-40B8-BBEC-F3C41698AA6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aledonianunion.wordpress.com/" TargetMode="External"/><Relationship Id="rId4" Type="http://schemas.openxmlformats.org/officeDocument/2006/relationships/image" Target="../media/image13.jpe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Combined Union Committee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Report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584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 1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dirty="0" smtClean="0"/>
              <a:t>Remove the threat of </a:t>
            </a:r>
          </a:p>
          <a:p>
            <a:endParaRPr lang="en-GB" dirty="0" smtClean="0"/>
          </a:p>
          <a:p>
            <a:pPr>
              <a:buNone/>
            </a:pPr>
            <a:r>
              <a:rPr lang="en-GB" sz="9600" dirty="0" smtClean="0"/>
              <a:t>95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Job losses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9" name="Content Placeholder 8" descr="Cartoon gu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18852" y="2060848"/>
            <a:ext cx="2754631" cy="2708721"/>
          </a:xfrm>
        </p:spPr>
      </p:pic>
    </p:spTree>
    <p:custDataLst>
      <p:tags r:id="rId1"/>
    </p:custDataLst>
  </p:cSld>
  <p:clrMapOvr>
    <a:masterClrMapping/>
  </p:clrMapOvr>
  <p:transition xmlns:p14="http://schemas.microsoft.com/office/powerpoint/2010/main" advTm="5029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 2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dirty="0" smtClean="0"/>
              <a:t>Withdraw</a:t>
            </a:r>
          </a:p>
          <a:p>
            <a:endParaRPr lang="en-GB" dirty="0" smtClean="0"/>
          </a:p>
          <a:p>
            <a:r>
              <a:rPr lang="en-GB" sz="6000" dirty="0" smtClean="0"/>
              <a:t>IMPOSED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policies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Disciplinary Policy </a:t>
            </a:r>
          </a:p>
          <a:p>
            <a:endParaRPr lang="en-GB" dirty="0" smtClean="0"/>
          </a:p>
          <a:p>
            <a:r>
              <a:rPr lang="en-GB" dirty="0" smtClean="0"/>
              <a:t>Capability Policy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Investigation Policy</a:t>
            </a:r>
          </a:p>
          <a:p>
            <a:endParaRPr lang="en-GB" dirty="0" smtClean="0"/>
          </a:p>
          <a:p>
            <a:r>
              <a:rPr lang="en-GB" dirty="0" smtClean="0"/>
              <a:t>Avoidance of Redundancy Policy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Redeployment Policy</a:t>
            </a:r>
          </a:p>
          <a:p>
            <a:endParaRPr lang="en-GB" dirty="0" smtClean="0"/>
          </a:p>
          <a:p>
            <a:r>
              <a:rPr lang="en-GB" dirty="0" smtClean="0"/>
              <a:t>Grading Review Policy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Framework for Staff Working Overseas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035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 3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Withdraw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9600" dirty="0" smtClean="0"/>
              <a:t>£80K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Post Advert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b="1" dirty="0" smtClean="0"/>
              <a:t>Director of International Office and Student Recruitment</a:t>
            </a:r>
          </a:p>
          <a:p>
            <a:pPr>
              <a:buNone/>
            </a:pPr>
            <a:r>
              <a:rPr lang="en-GB" dirty="0" smtClean="0"/>
              <a:t>Telephone:</a:t>
            </a:r>
            <a:r>
              <a:rPr lang="en-GB" b="1" dirty="0" smtClean="0"/>
              <a:t>01189 359444</a:t>
            </a:r>
            <a:endParaRPr lang="en-GB" dirty="0" smtClean="0"/>
          </a:p>
          <a:p>
            <a:pPr>
              <a:buNone/>
            </a:pPr>
            <a:r>
              <a:rPr lang="en-GB" dirty="0" err="1" smtClean="0"/>
              <a:t>Location:</a:t>
            </a:r>
            <a:r>
              <a:rPr lang="en-GB" b="1" dirty="0" err="1" smtClean="0"/>
              <a:t>GLASGOW</a:t>
            </a:r>
            <a:endParaRPr lang="en-GB" dirty="0" smtClean="0"/>
          </a:p>
          <a:p>
            <a:pPr>
              <a:buNone/>
            </a:pPr>
            <a:r>
              <a:rPr lang="en-GB" dirty="0" err="1" smtClean="0"/>
              <a:t>Salary:</a:t>
            </a:r>
            <a:r>
              <a:rPr lang="en-GB" b="1" dirty="0" err="1" smtClean="0"/>
              <a:t>c</a:t>
            </a:r>
            <a:r>
              <a:rPr lang="en-GB" b="1" dirty="0" smtClean="0"/>
              <a:t>. £80K + bonus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Contract </a:t>
            </a:r>
            <a:r>
              <a:rPr lang="en-GB" dirty="0" err="1" smtClean="0"/>
              <a:t>type:</a:t>
            </a:r>
            <a:r>
              <a:rPr lang="en-GB" b="1" dirty="0" err="1" smtClean="0"/>
              <a:t>Full</a:t>
            </a:r>
            <a:r>
              <a:rPr lang="en-GB" b="1" dirty="0" smtClean="0"/>
              <a:t> time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Contract </a:t>
            </a:r>
            <a:r>
              <a:rPr lang="en-GB" dirty="0" err="1" smtClean="0"/>
              <a:t>term:</a:t>
            </a:r>
            <a:r>
              <a:rPr lang="en-GB" b="1" dirty="0" err="1" smtClean="0"/>
              <a:t>Permanent</a:t>
            </a:r>
            <a:endParaRPr lang="en-GB" dirty="0" smtClean="0"/>
          </a:p>
          <a:p>
            <a:pPr>
              <a:buNone/>
            </a:pPr>
            <a:r>
              <a:rPr lang="en-GB" b="1" dirty="0" smtClean="0"/>
              <a:t>Glasgow Caledonian University</a:t>
            </a:r>
            <a:endParaRPr lang="en-GB" dirty="0" smtClean="0"/>
          </a:p>
          <a:p>
            <a:pPr>
              <a:buNone/>
            </a:pPr>
            <a:r>
              <a:rPr lang="en-GB" b="1" dirty="0" smtClean="0"/>
              <a:t>Ideas with Impact</a:t>
            </a:r>
            <a:endParaRPr lang="en-GB" dirty="0" smtClean="0"/>
          </a:p>
          <a:p>
            <a:pPr>
              <a:buNone/>
            </a:pPr>
            <a:r>
              <a:rPr lang="en-GB" b="1" dirty="0" smtClean="0"/>
              <a:t>Director of International Office and Student Recruitment</a:t>
            </a:r>
            <a:endParaRPr lang="en-GB" dirty="0" smtClean="0"/>
          </a:p>
          <a:p>
            <a:pPr>
              <a:buNone/>
            </a:pPr>
            <a:r>
              <a:rPr lang="en-GB" b="1" dirty="0" smtClean="0"/>
              <a:t>c. £80K + bonus</a:t>
            </a:r>
            <a:endParaRPr lang="en-GB" dirty="0" smtClean="0"/>
          </a:p>
          <a:p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518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Joint Review Bodies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 4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sz="4400" dirty="0" smtClean="0"/>
              <a:t>Executive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Salaries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Perks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Bonuses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Expenses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2005/6</a:t>
            </a:r>
          </a:p>
          <a:p>
            <a:pPr lvl="1"/>
            <a:r>
              <a:rPr lang="en-GB" dirty="0" smtClean="0"/>
              <a:t> More than £70K</a:t>
            </a:r>
          </a:p>
          <a:p>
            <a:pPr lvl="1" algn="r"/>
            <a:r>
              <a:rPr lang="en-GB" dirty="0" smtClean="0"/>
              <a:t>13</a:t>
            </a:r>
          </a:p>
          <a:p>
            <a:pPr lvl="1"/>
            <a:r>
              <a:rPr lang="en-GB" dirty="0" smtClean="0"/>
              <a:t>More than £100K</a:t>
            </a:r>
          </a:p>
          <a:p>
            <a:pPr lvl="1" algn="r"/>
            <a:r>
              <a:rPr lang="en-GB" dirty="0" smtClean="0"/>
              <a:t>Nil</a:t>
            </a:r>
          </a:p>
          <a:p>
            <a:r>
              <a:rPr lang="en-GB" dirty="0" smtClean="0"/>
              <a:t>2009/10</a:t>
            </a:r>
          </a:p>
          <a:p>
            <a:pPr lvl="1"/>
            <a:r>
              <a:rPr lang="en-GB" dirty="0" smtClean="0"/>
              <a:t>More than £70K</a:t>
            </a:r>
          </a:p>
          <a:p>
            <a:pPr lvl="1" algn="r"/>
            <a:r>
              <a:rPr lang="en-GB" dirty="0" smtClean="0"/>
              <a:t>41</a:t>
            </a:r>
          </a:p>
          <a:p>
            <a:pPr lvl="1"/>
            <a:r>
              <a:rPr lang="en-GB" dirty="0" smtClean="0"/>
              <a:t>More than £100k</a:t>
            </a:r>
          </a:p>
          <a:p>
            <a:pPr lvl="1" algn="r"/>
            <a:r>
              <a:rPr lang="en-GB" dirty="0" smtClean="0"/>
              <a:t>9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554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fat-cat-19-jun-0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971600" y="1412776"/>
            <a:ext cx="2952328" cy="383064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£70,000 - £79,999 17 </a:t>
            </a:r>
          </a:p>
          <a:p>
            <a:endParaRPr lang="en-GB" sz="1600" dirty="0" smtClean="0"/>
          </a:p>
          <a:p>
            <a:r>
              <a:rPr lang="en-GB" sz="1600" dirty="0" smtClean="0"/>
              <a:t>£80,000 - £89,999 11 </a:t>
            </a:r>
          </a:p>
          <a:p>
            <a:endParaRPr lang="en-GB" sz="1600" dirty="0" smtClean="0"/>
          </a:p>
          <a:p>
            <a:r>
              <a:rPr lang="en-GB" sz="1600" dirty="0" smtClean="0"/>
              <a:t>£90,000 - £99,999 4 </a:t>
            </a:r>
          </a:p>
          <a:p>
            <a:endParaRPr lang="en-GB" sz="1600" dirty="0" smtClean="0"/>
          </a:p>
          <a:p>
            <a:r>
              <a:rPr lang="en-GB" sz="1600" dirty="0" smtClean="0"/>
              <a:t>£100,000 - £109,999 2 </a:t>
            </a:r>
          </a:p>
          <a:p>
            <a:endParaRPr lang="en-GB" sz="1600" dirty="0" smtClean="0"/>
          </a:p>
          <a:p>
            <a:r>
              <a:rPr lang="en-GB" sz="1600" dirty="0" smtClean="0"/>
              <a:t>£110,000 - £119,999 3 </a:t>
            </a:r>
          </a:p>
          <a:p>
            <a:endParaRPr lang="en-GB" sz="1600" dirty="0" smtClean="0"/>
          </a:p>
          <a:p>
            <a:r>
              <a:rPr lang="en-GB" sz="1600" dirty="0" smtClean="0"/>
              <a:t>£130,000 -£139,999 2 </a:t>
            </a:r>
          </a:p>
          <a:p>
            <a:endParaRPr lang="en-GB" sz="1600" dirty="0" smtClean="0"/>
          </a:p>
          <a:p>
            <a:r>
              <a:rPr lang="en-GB" sz="1600" dirty="0" smtClean="0"/>
              <a:t>£140,000 - £149,999 1</a:t>
            </a:r>
          </a:p>
          <a:p>
            <a:pPr>
              <a:buNone/>
            </a:pPr>
            <a:endParaRPr lang="en-GB" sz="1600" dirty="0" smtClean="0"/>
          </a:p>
          <a:p>
            <a:r>
              <a:rPr lang="en-GB" sz="1600" dirty="0" smtClean="0"/>
              <a:t>£180,000 - £189,999 1 </a:t>
            </a:r>
          </a:p>
          <a:p>
            <a:endParaRPr lang="en-GB" sz="16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221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alexsalmondsaltire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691680" y="2348880"/>
            <a:ext cx="2048614" cy="2560768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sz="5400" dirty="0" smtClean="0"/>
              <a:t>5 </a:t>
            </a:r>
            <a:r>
              <a:rPr lang="en-GB" dirty="0" smtClean="0"/>
              <a:t>earn more than </a:t>
            </a:r>
          </a:p>
          <a:p>
            <a:endParaRPr lang="en-GB" dirty="0" smtClean="0"/>
          </a:p>
          <a:p>
            <a:r>
              <a:rPr lang="en-GB" dirty="0" smtClean="0"/>
              <a:t>Alex </a:t>
            </a:r>
            <a:r>
              <a:rPr lang="en-GB" dirty="0" err="1" smtClean="0"/>
              <a:t>Salmond</a:t>
            </a:r>
            <a:r>
              <a:rPr lang="en-GB" dirty="0" smtClean="0"/>
              <a:t> MSP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First Minister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042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davec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53244" y="2134394"/>
            <a:ext cx="3848100" cy="256222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sz="6600" dirty="0" smtClean="0"/>
              <a:t>3</a:t>
            </a:r>
            <a:r>
              <a:rPr lang="en-GB" dirty="0" smtClean="0"/>
              <a:t> earn more than 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David Cameron MP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Prime Minister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862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Joint Review Bodies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No.4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sz="4400" dirty="0" smtClean="0"/>
              <a:t>GCU London</a:t>
            </a:r>
          </a:p>
          <a:p>
            <a:endParaRPr lang="en-GB" dirty="0" smtClean="0"/>
          </a:p>
          <a:p>
            <a:r>
              <a:rPr lang="en-GB" dirty="0" smtClean="0"/>
              <a:t>£3million</a:t>
            </a:r>
          </a:p>
          <a:p>
            <a:endParaRPr lang="en-GB" dirty="0" smtClean="0"/>
          </a:p>
          <a:p>
            <a:r>
              <a:rPr lang="en-GB" dirty="0" smtClean="0"/>
              <a:t>60 students</a:t>
            </a:r>
          </a:p>
          <a:p>
            <a:endParaRPr lang="en-GB" dirty="0" smtClean="0"/>
          </a:p>
          <a:p>
            <a:r>
              <a:rPr lang="en-GB" dirty="0" smtClean="0"/>
              <a:t>Travel/Accommodation/Library/Furniture</a:t>
            </a:r>
            <a:endParaRPr lang="en-GB" dirty="0"/>
          </a:p>
        </p:txBody>
      </p:sp>
      <p:pic>
        <p:nvPicPr>
          <p:cNvPr id="7" name="Content Placeholder 6" descr="beefeate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508625" y="1929606"/>
            <a:ext cx="2314575" cy="2971800"/>
          </a:xfrm>
        </p:spPr>
      </p:pic>
    </p:spTree>
    <p:custDataLst>
      <p:tags r:id="rId1"/>
    </p:custDataLst>
  </p:cSld>
  <p:clrMapOvr>
    <a:masterClrMapping/>
  </p:clrMapOvr>
  <p:transition xmlns:p14="http://schemas.microsoft.com/office/powerpoint/2010/main" advTm="2890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Joint Review Bodies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CUC Request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No. 4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dirty="0" smtClean="0"/>
              <a:t>Capital Expenditure</a:t>
            </a:r>
          </a:p>
          <a:p>
            <a:endParaRPr lang="en-GB" dirty="0" smtClean="0"/>
          </a:p>
          <a:p>
            <a:r>
              <a:rPr lang="en-GB" dirty="0" smtClean="0"/>
              <a:t>How much?</a:t>
            </a:r>
            <a:endParaRPr lang="en-GB" dirty="0"/>
          </a:p>
        </p:txBody>
      </p:sp>
      <p:pic>
        <p:nvPicPr>
          <p:cNvPr id="7" name="Content Placeholder 6" descr="question-mark1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457" y="1444625"/>
            <a:ext cx="3120910" cy="3941763"/>
          </a:xfrm>
        </p:spPr>
      </p:pic>
    </p:spTree>
    <p:custDataLst>
      <p:tags r:id="rId1"/>
    </p:custDataLst>
  </p:cSld>
  <p:clrMapOvr>
    <a:masterClrMapping/>
  </p:clrMapOvr>
  <p:transition xmlns:p14="http://schemas.microsoft.com/office/powerpoint/2010/main" advTm="2545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ompetition_swimming_pool_blo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56672" y="1481138"/>
            <a:ext cx="6230656" cy="4525962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being built……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331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to save  ……..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7200" dirty="0" smtClean="0"/>
              <a:t>“Recurrent Costs”</a:t>
            </a:r>
            <a:endParaRPr lang="en-US" sz="72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5102225" y="1444625"/>
            <a:ext cx="4041775" cy="39417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529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illk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633537" y="2386806"/>
            <a:ext cx="1685925" cy="2714625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Bill Kidd </a:t>
            </a:r>
          </a:p>
          <a:p>
            <a:endParaRPr lang="en-GB" dirty="0" smtClean="0"/>
          </a:p>
          <a:p>
            <a:r>
              <a:rPr lang="en-GB" dirty="0" smtClean="0"/>
              <a:t>Glasgow MSP</a:t>
            </a:r>
          </a:p>
          <a:p>
            <a:endParaRPr lang="en-GB" dirty="0" smtClean="0"/>
          </a:p>
          <a:p>
            <a:r>
              <a:rPr lang="en-GB" dirty="0" smtClean="0"/>
              <a:t>Executive Pay </a:t>
            </a:r>
          </a:p>
          <a:p>
            <a:pPr lvl="1">
              <a:buNone/>
            </a:pPr>
            <a:r>
              <a:rPr lang="en-GB" dirty="0" smtClean="0"/>
              <a:t>“Disgraceful”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448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laine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44395" y="1268760"/>
            <a:ext cx="2431461" cy="3687716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Elaine Smith</a:t>
            </a:r>
          </a:p>
          <a:p>
            <a:endParaRPr lang="en-GB" dirty="0" smtClean="0"/>
          </a:p>
          <a:p>
            <a:r>
              <a:rPr lang="en-GB" dirty="0" smtClean="0"/>
              <a:t>Coatbridge MSP</a:t>
            </a:r>
          </a:p>
          <a:p>
            <a:endParaRPr lang="en-GB" dirty="0" smtClean="0"/>
          </a:p>
          <a:p>
            <a:r>
              <a:rPr lang="en-GB" dirty="0" smtClean="0"/>
              <a:t>GCU Alumni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262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atharv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89000" y="2493169"/>
            <a:ext cx="3175000" cy="25019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Patrick </a:t>
            </a:r>
            <a:r>
              <a:rPr lang="en-GB" dirty="0" err="1" smtClean="0"/>
              <a:t>Harvie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MSP for Glasgow</a:t>
            </a:r>
          </a:p>
          <a:p>
            <a:endParaRPr lang="en-GB" dirty="0" smtClean="0"/>
          </a:p>
          <a:p>
            <a:r>
              <a:rPr lang="en-GB" dirty="0" smtClean="0"/>
              <a:t>“Defend Public Services”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07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aulinemc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53702" y="1481138"/>
            <a:ext cx="3045595" cy="452596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0" y="1340768"/>
            <a:ext cx="4038600" cy="4525963"/>
          </a:xfrm>
        </p:spPr>
        <p:txBody>
          <a:bodyPr/>
          <a:lstStyle/>
          <a:p>
            <a:r>
              <a:rPr lang="en-GB" dirty="0" smtClean="0"/>
              <a:t>Pauline McNeill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Local MSP for GCU.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204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http://caledonianunion.wordpress.com/</a:t>
            </a:r>
            <a:endParaRPr lang="en-GB" dirty="0"/>
          </a:p>
        </p:txBody>
      </p:sp>
      <p:pic>
        <p:nvPicPr>
          <p:cNvPr id="5" name="Picture Placeholder 4" descr="demo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24744" b="24744"/>
          <a:stretch>
            <a:fillRect/>
          </a:stretch>
        </p:blipFill>
        <p:spPr>
          <a:xfrm>
            <a:off x="1619672" y="1268760"/>
            <a:ext cx="5184576" cy="2619575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UNITY: Together we can win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6|6.4|3.9|5|1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4.1|4.4|3.7|4|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5|4.4|2.8|6.1|6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4.3|4.3|4.8|6.6|7.3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8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.6|3.2|3.4|3.8|4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3.9|3.5|2.6|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4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7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638</TotalTime>
  <Words>300</Words>
  <Application>Microsoft Macintosh PowerPoint</Application>
  <PresentationFormat>On-screen Show (4:3)</PresentationFormat>
  <Paragraphs>149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Combined Union Committee</vt:lpstr>
      <vt:lpstr>PowerPoint Presentation</vt:lpstr>
      <vt:lpstr>PowerPoint Presentation</vt:lpstr>
      <vt:lpstr>PowerPoint Presentation</vt:lpstr>
      <vt:lpstr>Joint Review Bodies</vt:lpstr>
      <vt:lpstr>PowerPoint Presentation</vt:lpstr>
      <vt:lpstr>PowerPoint Presentation</vt:lpstr>
      <vt:lpstr>PowerPoint Presentation</vt:lpstr>
      <vt:lpstr>Joint Review Bodies</vt:lpstr>
      <vt:lpstr>Joint Review Bodies</vt:lpstr>
      <vt:lpstr>Not being built……</vt:lpstr>
      <vt:lpstr>PowerPoint Presentation</vt:lpstr>
      <vt:lpstr>Support</vt:lpstr>
      <vt:lpstr>Support</vt:lpstr>
      <vt:lpstr>Support</vt:lpstr>
      <vt:lpstr>Support</vt:lpstr>
      <vt:lpstr>UNITY: Together we can win</vt:lpstr>
    </vt:vector>
  </TitlesOfParts>
  <Company>Glasgow Caledonian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Combined Union Committee</dc:title>
  <dc:creator>Information Services</dc:creator>
  <cp:lastModifiedBy>Douglas Chalmers</cp:lastModifiedBy>
  <cp:revision>20</cp:revision>
  <dcterms:created xsi:type="dcterms:W3CDTF">2011-03-16T12:15:51Z</dcterms:created>
  <dcterms:modified xsi:type="dcterms:W3CDTF">2011-03-18T00:03:43Z</dcterms:modified>
</cp:coreProperties>
</file>